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6" r:id="rId1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965" y="418465"/>
            <a:ext cx="11855450" cy="60210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020" y="313690"/>
            <a:ext cx="11617960" cy="59880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890" y="256540"/>
            <a:ext cx="11920220" cy="63449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5945" y="339090"/>
            <a:ext cx="10255250" cy="6426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7670" y="113665"/>
            <a:ext cx="11449050" cy="659257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905" y="227965"/>
            <a:ext cx="11934825" cy="64020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5910" y="143510"/>
            <a:ext cx="11374120" cy="64877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6865" y="111760"/>
            <a:ext cx="11502390" cy="66154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595" y="132715"/>
            <a:ext cx="11553825" cy="65925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1605" y="314960"/>
            <a:ext cx="11909425" cy="62280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515" y="107950"/>
            <a:ext cx="11779885" cy="66655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890" y="217170"/>
            <a:ext cx="11666855" cy="64230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SimSun</vt:lpstr>
      <vt:lpstr>Wingdings</vt:lpstr>
      <vt:lpstr>DejaVu Sans</vt:lpstr>
      <vt:lpstr>Arial Unicode MS</vt:lpstr>
      <vt:lpstr>Arial Black</vt:lpstr>
      <vt:lpstr>Microsoft YaHei</vt:lpstr>
      <vt:lpstr>Droid Sans Fallback</vt:lpstr>
      <vt:lpstr>SimSun</vt:lpstr>
      <vt:lpstr>OpenSymbol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aa100418</dc:creator>
  <cp:lastModifiedBy>aa100418</cp:lastModifiedBy>
  <cp:revision>11</cp:revision>
  <dcterms:created xsi:type="dcterms:W3CDTF">2023-04-13T19:52:34Z</dcterms:created>
  <dcterms:modified xsi:type="dcterms:W3CDTF">2023-04-13T19:52:34Z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1033-11.1.0.11691</vt:lpwstr>
  </property>
  <property fmtid="{D5CDD505-2E9C-101B-9397-08002B2CF9AE}" pid="3" name="ICV">
    <vt:lpwstr/>
  </property>
</Properties>
</file>

<file path=docProps/thumbnail.jpeg>
</file>